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56" d="100"/>
          <a:sy n="56" d="100"/>
        </p:scale>
        <p:origin x="150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6/7/2024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6/7/2024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13267</TotalTime>
  <Words>2088</Words>
  <Application>Microsoft Office PowerPoint</Application>
  <PresentationFormat>Widescreen</PresentationFormat>
  <Paragraphs>454</Paragraphs>
  <Slides>58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80</cp:revision>
  <dcterms:created xsi:type="dcterms:W3CDTF">2024-05-25T18:34:36Z</dcterms:created>
  <dcterms:modified xsi:type="dcterms:W3CDTF">2024-06-08T13:20:27Z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